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Ballpoint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Geologica" panose="020B0604020202020204" charset="0"/>
      <p:regular r:id="rId36"/>
      <p:bold r:id="rId37"/>
    </p:embeddedFont>
    <p:embeddedFont>
      <p:font typeface="Geologica SemiBold" panose="020B0604020202020204" charset="0"/>
      <p:regular r:id="rId38"/>
      <p:bold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49"/>
    <a:srgbClr val="DFDA00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074896407"/>
              </p:ext>
            </p:extLst>
          </p:nvPr>
        </p:nvGraphicFramePr>
        <p:xfrm>
          <a:off x="200721" y="104077"/>
          <a:ext cx="8742557" cy="501682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4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45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24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DA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1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A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249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DA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</a:t>
                      </a:r>
                      <a:r>
                        <a:rPr lang="fr-FR" sz="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qui représente le classement des variables explicatives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AC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b="1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559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24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(Lasso, Ridge)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DA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AC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41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1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24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sur les variables sélectionnées </a:t>
                      </a:r>
                      <a:endParaRPr lang="en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DA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b="1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AC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" sz="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64674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815</Words>
  <Application>Microsoft Office PowerPoint</Application>
  <PresentationFormat>Affichage à l'écran (16:9)</PresentationFormat>
  <Paragraphs>175</Paragraphs>
  <Slides>18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Figtree</vt:lpstr>
      <vt:lpstr>Geologica SemiBold</vt:lpstr>
      <vt:lpstr>Times New Roman</vt:lpstr>
      <vt:lpstr>Geologica</vt:lpstr>
      <vt:lpstr>DM Sans</vt:lpstr>
      <vt:lpstr>Bryndan Write</vt:lpstr>
      <vt:lpstr>Ballpoint</vt:lpstr>
      <vt:lpstr>Arial</vt:lpstr>
      <vt:lpstr>Calibri</vt:lpstr>
      <vt:lpstr>Nunito Light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615</cp:revision>
  <dcterms:modified xsi:type="dcterms:W3CDTF">2023-11-01T20:07:05Z</dcterms:modified>
</cp:coreProperties>
</file>